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8" r:id="rId3"/>
    <p:sldId id="257" r:id="rId4"/>
    <p:sldId id="272" r:id="rId5"/>
    <p:sldId id="256" r:id="rId6"/>
    <p:sldId id="258" r:id="rId7"/>
    <p:sldId id="259" r:id="rId8"/>
    <p:sldId id="261" r:id="rId9"/>
    <p:sldId id="262" r:id="rId10"/>
    <p:sldId id="263" r:id="rId11"/>
    <p:sldId id="264" r:id="rId12"/>
    <p:sldId id="266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B2598-95D5-4586-8DB6-2B12E3C60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70D2D9-9DDB-4DEE-9439-57F459A4A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EB313DC-7E01-4979-93D5-DCEC0AFCC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D02B855-81C1-431D-97F5-B818612E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CC10571-137D-4FF9-9B00-7F8BEA9C8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6410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E56C5-1FD9-4BF5-B20B-01FFE11E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4F20A3A-50C8-4867-AB1C-69EFC218A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B00E9E7-CB9B-4854-9E96-C1DAE05C8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91D9429-0589-43F0-B746-02DECDA2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C8477C1-3691-48D7-9F56-BC15707A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2364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6DAA1F-72AF-4C32-9718-284B14D80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00A9BD9-61A8-45E4-B49C-327C8339F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AFB4444-9AA1-42AB-80E3-1949E4A4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DED9F16-05D9-48FF-920C-2EC9A096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E10E0E2-A061-46CE-BF7F-A4F97CA7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8557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2E1FD-EB3C-4842-9FC4-C91706FC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AFA842D-6BF8-49DC-8D42-EBA0BCEB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685A53A-13E0-411E-8750-53A82037A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BD6B015-6F5D-470C-A32B-AFAFBC76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F8949C-FC3B-4369-A283-1C0C3AC0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1416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7D78E-6968-4689-9C40-51AD8905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99F6874-18ED-45D4-A827-D61075404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441AF4B-74B6-44F7-BC34-136C66A0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E8B6026-FEBC-436F-98B5-110E9D8C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200D96-809D-444F-9FF8-2E47C690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520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F6CCA-EB8F-4B55-84CD-25405678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D2D815-CDD9-4827-84A7-C5D23423F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24AB011-2CEB-4074-A439-472671374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0F0C66B-D920-4454-840C-F5FF257E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962F7C6-5B6B-4AB0-B7F8-0F62FCE1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EFB6EC0-E793-4CBD-8095-BDB7FCD9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8838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A5C05-FE79-45B5-8C92-37D15537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41D7E3B-3393-45C3-81B5-8165331D0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97E9E4B-9FD1-42C7-8B0F-2B67C0CC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63C74AC-22CC-4536-9CDF-618D062D5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430FF31-F170-4338-8B06-1B4C24757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F7433F5-3CBC-437A-9792-B5F1514CF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7ADD0F-4CB6-4454-BDB3-FA040221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B9F9B07-27E3-47DD-9E8F-469FB880A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7251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28BA9-8314-4EA7-A028-EB71934A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669CEFD-9141-4690-B653-16E4134FA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A948FEC-85D3-49AB-8E3A-5C01921C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D566565-E2BE-4B67-AD93-491A5A9E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7963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2393226-6223-418B-8A65-FC1C926F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D797343-3E72-4E22-86F0-765BA484F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8C6536A-1354-4800-B60C-37889C9C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0544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CF6C1-9443-4371-A937-92DEB26B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FC4B6FC-C75A-45EA-BDDD-16219D47C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BFD4DA2-1349-4CC1-87FA-ED97A9040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DC60B30-3DC9-40CE-8177-6E1F97D31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70E9A93-A236-42D6-A749-BCA44438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9100BF5-E174-4B49-9C3F-3AE30213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4067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F9901-F84D-4D15-AFB0-C4C3A53B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C6EF5F64-7FEE-4565-8A6B-B51FD93EC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809597F-DBBA-4ABB-9E11-333879FC5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FC80B74-31AC-4845-B1AC-7DAE4C52F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50E621-705D-4F0B-8724-6E995A20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9329A-FEF1-4BF9-8FB8-834B52AB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416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D66E6DB-9F3E-46EC-87FF-C09BE603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161B0A7-C467-47A7-90A2-33D9555FB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840BDD-DF44-4BB6-923F-AAC369DC7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2C4B8-F5A4-48A0-9D76-07E35C81172C}" type="datetimeFigureOut">
              <a:rPr lang="pt-PT" smtClean="0"/>
              <a:t>03/10/2019</a:t>
            </a:fld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F8BB8A-B998-4D1F-BF78-A72597F86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D6BBFEF-09E8-4E05-BB83-CFE90ACE5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2968B-291C-469C-8C87-A0D89E9B6500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8593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6F55-189F-42D0-A759-4E6031FC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TP1 – UC Redes </a:t>
            </a:r>
            <a:r>
              <a:rPr lang="en-US" dirty="0" err="1"/>
              <a:t>Móveis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26A7E-E22F-4C58-852A-054EFB25F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César Ribeiro A79014</a:t>
            </a:r>
          </a:p>
          <a:p>
            <a:r>
              <a:rPr lang="en-US" dirty="0"/>
              <a:t>Paulo Ribeiro A</a:t>
            </a:r>
            <a:r>
              <a:rPr lang="pt-PT" dirty="0"/>
              <a:t>79845</a:t>
            </a:r>
            <a:endParaRPr lang="en-US" dirty="0"/>
          </a:p>
          <a:p>
            <a:r>
              <a:rPr lang="pt-PT" dirty="0"/>
              <a:t>Roberto Cachada A81012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20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BEB71-421E-480D-8BC3-5B6472BD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Picocélula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6129258-E272-4C49-B6A0-5B15ED0C5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Área de 200 a 500 metros quadrados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Usada em edifícios de empresas, aviões,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AE52A-A610-4AE6-972A-C7875D9B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173" y="1027906"/>
            <a:ext cx="336462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AD45A-62EA-42E4-9D11-F9C7AC7A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Femtocélula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4BDD14C-9ECA-471A-890D-73B5A644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7751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Área de cerca de 10 metros quadrados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Uso pessoal e em pequenas áreas como elevadores e garagens subterrâneas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24C84-3EE4-49A8-B2C5-439E8730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900" y="886222"/>
            <a:ext cx="3088900" cy="508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1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34CB81E-63D8-4A49-B1FA-5589215C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Regra geral, quanto maior é a frequência utilizada numa rede, menor é a área de cada célula.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A potência da antena de transmissão também está directamente relacionada com o alcance da rede (tamanho da célula).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D671A-CDEB-4463-8A29-B3A1FEED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16" y="4553339"/>
            <a:ext cx="5530184" cy="17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4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51F59-54A1-47DA-9FB0-23E540E7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9CED0BE-22DC-45F3-B8C8-0B6B6F0A9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Sendo assim, apesar de células de tamanhos inferiores a 10 metros quadrados serem tecnicamente possíveis, factores logísticos e comerciais começam a pesar muito na decisão de implementação de uma rede celular com células muito pequenas.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040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098EA-6C77-43B6-B0D9-D45D36BCB20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PT" b="1"/>
              <a:t>O que impede a capacidade de crescer para infinito?</a:t>
            </a:r>
            <a:endParaRPr lang="pt-PT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84DD718-82BD-4567-8EB7-E0E22795A3D8}"/>
              </a:ext>
            </a:extLst>
          </p:cNvPr>
          <p:cNvSpPr txBox="1">
            <a:spLocks/>
          </p:cNvSpPr>
          <p:nvPr/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dirty="0"/>
              <a:t>UC Redes Móveis – 2019/20</a:t>
            </a:r>
            <a:endParaRPr lang="pt-PT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72F1C-BA82-49A9-B594-F59A3124EE5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3" name="Marcador de Posição de Conteúdo 3">
            <a:extLst>
              <a:ext uri="{FF2B5EF4-FFF2-40B4-BE49-F238E27FC236}">
                <a16:creationId xmlns:a16="http://schemas.microsoft.com/office/drawing/2014/main" id="{2E395580-27D1-4F9C-86C6-0215B88E9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48" y="625925"/>
            <a:ext cx="9372508" cy="803958"/>
          </a:xfr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ABF9B7FD-0369-4F4E-B7EB-35A507911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3" y="1803434"/>
            <a:ext cx="4572000" cy="20834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5" descr="Uma imagem com desenho&#10;&#10;Descrição gerada automaticamente">
            <a:extLst>
              <a:ext uri="{FF2B5EF4-FFF2-40B4-BE49-F238E27FC236}">
                <a16:creationId xmlns:a16="http://schemas.microsoft.com/office/drawing/2014/main" id="{59F8055F-9F7A-469E-8487-645DC455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73" y="1690679"/>
            <a:ext cx="5835865" cy="21961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7" descr="Uma imagem com jogo&#10;&#10;Descrição gerada automaticamente">
            <a:extLst>
              <a:ext uri="{FF2B5EF4-FFF2-40B4-BE49-F238E27FC236}">
                <a16:creationId xmlns:a16="http://schemas.microsoft.com/office/drawing/2014/main" id="{9EEECA74-27F1-41BC-A53A-4A4BD8D67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722" y="4148157"/>
            <a:ext cx="5670541" cy="225355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5E580-892A-4B85-9573-2F3D9B01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23194"/>
            <a:ext cx="12192000" cy="1862931"/>
          </a:xfrm>
        </p:spPr>
        <p:txBody>
          <a:bodyPr>
            <a:normAutofit/>
          </a:bodyPr>
          <a:lstStyle/>
          <a:p>
            <a:r>
              <a:rPr lang="pt-PT" sz="4000" dirty="0"/>
              <a:t>Qual é a infraestrutura utilizada nas redes veiculares?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A391B9-7677-468C-9D90-7787B8EF1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pt-PT" sz="3200" dirty="0"/>
              <a:t>UC Redes Móveis – 2019/20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33031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9276A46-3DF4-45E4-94C8-B846C5900238}"/>
              </a:ext>
            </a:extLst>
          </p:cNvPr>
          <p:cNvSpPr txBox="1"/>
          <p:nvPr/>
        </p:nvSpPr>
        <p:spPr>
          <a:xfrm>
            <a:off x="1876425" y="228600"/>
            <a:ext cx="8439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800" dirty="0"/>
              <a:t>Redes Veiculares</a:t>
            </a:r>
          </a:p>
        </p:txBody>
      </p:sp>
      <p:pic>
        <p:nvPicPr>
          <p:cNvPr id="7" name="Imagem 6" descr="Uma imagem com brinquedo, mesa, bolo&#10;&#10;Descrição gerada automaticamente">
            <a:extLst>
              <a:ext uri="{FF2B5EF4-FFF2-40B4-BE49-F238E27FC236}">
                <a16:creationId xmlns:a16="http://schemas.microsoft.com/office/drawing/2014/main" id="{87436167-DB5F-464D-85AA-E09596DD3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272259"/>
            <a:ext cx="10191750" cy="535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 descr="Uma imagem com esqui, rua&#10;&#10;Descrição gerada automaticamente">
            <a:extLst>
              <a:ext uri="{FF2B5EF4-FFF2-40B4-BE49-F238E27FC236}">
                <a16:creationId xmlns:a16="http://schemas.microsoft.com/office/drawing/2014/main" id="{F5A5AEAE-D0B5-46AB-88EB-003240AF3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3" y="1144506"/>
            <a:ext cx="8677274" cy="5400699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EE95F5-676B-4FEF-A028-21CBB486EA20}"/>
              </a:ext>
            </a:extLst>
          </p:cNvPr>
          <p:cNvSpPr txBox="1"/>
          <p:nvPr/>
        </p:nvSpPr>
        <p:spPr>
          <a:xfrm>
            <a:off x="200025" y="312795"/>
            <a:ext cx="1179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/>
              <a:t>Arquitetura das redes veiculares</a:t>
            </a:r>
          </a:p>
        </p:txBody>
      </p:sp>
    </p:spTree>
    <p:extLst>
      <p:ext uri="{BB962C8B-B14F-4D97-AF65-F5344CB8AC3E}">
        <p14:creationId xmlns:p14="http://schemas.microsoft.com/office/powerpoint/2010/main" val="372537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D4347-C351-4416-A46C-A79DBB1B1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011" y="1122363"/>
            <a:ext cx="11454063" cy="2387600"/>
          </a:xfrm>
        </p:spPr>
        <p:txBody>
          <a:bodyPr>
            <a:normAutofit/>
          </a:bodyPr>
          <a:lstStyle/>
          <a:p>
            <a:r>
              <a:rPr lang="pt-PT" dirty="0"/>
              <a:t>Até onde é que podemos ir na redução do tamanho das células?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720102D-E0BE-40FA-9271-9048772A2119}"/>
              </a:ext>
            </a:extLst>
          </p:cNvPr>
          <p:cNvSpPr txBox="1">
            <a:spLocks/>
          </p:cNvSpPr>
          <p:nvPr/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dirty="0"/>
              <a:t>UC Redes Móveis – 2019/20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52596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2F8AD-0779-4490-9E92-108ED523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780CD9-9AF8-4072-8D10-C805A4EF4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PT" dirty="0"/>
              <a:t>Frequências existentes numa célula não são usadas nas células vizinhas. 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Quando uma célula engloba mais do que uma antena, também engloba mais do que uma gama de frequências. Cada frequência é denominada de “canal”.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Ou seja, sempre que há sobreposição de frequências, estas frequências devem ser diferentes. Caso contrário, existe interferência (</a:t>
            </a:r>
            <a:r>
              <a:rPr lang="pt-PT" i="1" dirty="0"/>
              <a:t>co-channel interference</a:t>
            </a:r>
            <a:r>
              <a:rPr lang="pt-PT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4664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04224-B660-4B9B-BD73-AF4D52EC3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Handover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B7472F-EF46-4250-BC72-05994557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No entanto, a sobreposição de frequências é necessária para facilitar o </a:t>
            </a:r>
            <a:r>
              <a:rPr lang="pt-PT" i="1" dirty="0"/>
              <a:t>handover</a:t>
            </a:r>
            <a:r>
              <a:rPr lang="pt-PT" dirty="0"/>
              <a:t>, evitando assim perdas de ligação.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i="1" dirty="0"/>
              <a:t>Handover </a:t>
            </a:r>
            <a:r>
              <a:rPr lang="pt-PT" dirty="0"/>
              <a:t>é o processo de mudar, electronicamente e sem interrupção, a frequência celular utilizada.</a:t>
            </a:r>
            <a:endParaRPr lang="pt-PT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2DBB6-43AB-4ED7-9515-F614EEDB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94" y="4001294"/>
            <a:ext cx="685895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2E23A-2C1C-4562-821E-31D6C07A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Tamanhos das células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93A3DD-1DCC-4FE8-834A-66BE21107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85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Dependendo da situação, existem hoje em dia vários tipos de antenas com potências diferentes, desenhadas para cobrirem áreas com contextos diferentes.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1388F-56FC-427A-9BF1-7A91AFD1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08" y="229088"/>
            <a:ext cx="2245914" cy="26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4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8FF2E-A918-42D9-8B76-12CA676E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Microcélula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115E3F5-4BC5-4E61-8E18-4796DD46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4241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Área de cerca de 2 a 5 quilómetros quadrados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Usadas em áreas de grande densidade populacional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4449E-C892-436D-A413-E806003F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42" y="1614233"/>
            <a:ext cx="4418768" cy="47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51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331</Words>
  <Application>Microsoft Office PowerPoint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TP1 – UC Redes Móveis</vt:lpstr>
      <vt:lpstr>Qual é a infraestrutura utilizada nas redes veiculares?</vt:lpstr>
      <vt:lpstr>PowerPoint Presentation</vt:lpstr>
      <vt:lpstr>PowerPoint Presentation</vt:lpstr>
      <vt:lpstr>Até onde é que podemos ir na redução do tamanho das células?</vt:lpstr>
      <vt:lpstr>Introdução</vt:lpstr>
      <vt:lpstr>Handover</vt:lpstr>
      <vt:lpstr>Tamanhos das células</vt:lpstr>
      <vt:lpstr>Microcélula</vt:lpstr>
      <vt:lpstr>Picocélula</vt:lpstr>
      <vt:lpstr>Femtocélula</vt:lpstr>
      <vt:lpstr>PowerPoint Presentation</vt:lpstr>
      <vt:lpstr>Conclusão</vt:lpstr>
      <vt:lpstr>O que impede a capacidade de crescer para infinito?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Até onde é que podemos ir na redução do tamanho das células?</dc:title>
  <dc:creator>Cesar Augusto Pimentel Ribeiro</dc:creator>
  <cp:lastModifiedBy>Cesar Augusto Pimentel Ribeiro</cp:lastModifiedBy>
  <cp:revision>28</cp:revision>
  <dcterms:created xsi:type="dcterms:W3CDTF">2019-10-02T14:29:29Z</dcterms:created>
  <dcterms:modified xsi:type="dcterms:W3CDTF">2019-10-03T21:16:49Z</dcterms:modified>
</cp:coreProperties>
</file>